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6"/>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ABB"/>
    <a:srgbClr val="0076CF"/>
    <a:srgbClr val="50E6FF"/>
    <a:srgbClr val="1A202C"/>
    <a:srgbClr val="0078D4"/>
    <a:srgbClr val="1B1B1B"/>
    <a:srgbClr val="272727"/>
    <a:srgbClr val="FEC000"/>
    <a:srgbClr val="FF0000"/>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varScale="1">
        <p:scale>
          <a:sx n="164" d="100"/>
          <a:sy n="164" d="100"/>
        </p:scale>
        <p:origin x="120" y="8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7/26/2021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7.xml"/><Relationship Id="rId5" Type="http://schemas.openxmlformats.org/officeDocument/2006/relationships/image" Target="../media/image127.png"/><Relationship Id="rId4" Type="http://schemas.openxmlformats.org/officeDocument/2006/relationships/image" Target="../media/image1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27.xml"/><Relationship Id="rId4" Type="http://schemas.openxmlformats.org/officeDocument/2006/relationships/image" Target="../media/image126.svg"/></Relationships>
</file>

<file path=ppt/slides/_rels/slide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2688</TotalTime>
  <Words>1561</Words>
  <Application>Microsoft Office PowerPoint</Application>
  <PresentationFormat>Custom</PresentationFormat>
  <Paragraphs>374</Paragraphs>
  <Slides>32</Slides>
  <Notes>20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32</vt:i4>
      </vt:variant>
    </vt:vector>
  </HeadingPairs>
  <TitlesOfParts>
    <vt:vector size="48"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155</cp:revision>
  <dcterms:created xsi:type="dcterms:W3CDTF">2020-08-03T14:18:30Z</dcterms:created>
  <dcterms:modified xsi:type="dcterms:W3CDTF">2021-07-26T10:27:30Z</dcterms:modified>
</cp:coreProperties>
</file>